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72" r:id="rId10"/>
    <p:sldId id="268" r:id="rId11"/>
    <p:sldId id="269" r:id="rId12"/>
    <p:sldId id="271" r:id="rId13"/>
    <p:sldId id="277" r:id="rId14"/>
    <p:sldId id="278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C4-C6DC-47F8-8F1C-A5DB7DCBB16F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9DCF-3E0F-4772-BBEA-8D5BF1E7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6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C4-C6DC-47F8-8F1C-A5DB7DCBB16F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9DCF-3E0F-4772-BBEA-8D5BF1E7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5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C4-C6DC-47F8-8F1C-A5DB7DCBB16F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9DCF-3E0F-4772-BBEA-8D5BF1E7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C4-C6DC-47F8-8F1C-A5DB7DCBB16F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9DCF-3E0F-4772-BBEA-8D5BF1E7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C4-C6DC-47F8-8F1C-A5DB7DCBB16F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9DCF-3E0F-4772-BBEA-8D5BF1E7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9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C4-C6DC-47F8-8F1C-A5DB7DCBB16F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9DCF-3E0F-4772-BBEA-8D5BF1E7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1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C4-C6DC-47F8-8F1C-A5DB7DCBB16F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9DCF-3E0F-4772-BBEA-8D5BF1E7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C4-C6DC-47F8-8F1C-A5DB7DCBB16F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9DCF-3E0F-4772-BBEA-8D5BF1E7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8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C4-C6DC-47F8-8F1C-A5DB7DCBB16F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9DCF-3E0F-4772-BBEA-8D5BF1E7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C4-C6DC-47F8-8F1C-A5DB7DCBB16F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9DCF-3E0F-4772-BBEA-8D5BF1E7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98C4-C6DC-47F8-8F1C-A5DB7DCBB16F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9DCF-3E0F-4772-BBEA-8D5BF1E7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5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98C4-C6DC-47F8-8F1C-A5DB7DCBB16F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9DCF-3E0F-4772-BBEA-8D5BF1E7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2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ab_4\Downloads\p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29" y="858981"/>
            <a:ext cx="6078827" cy="572844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2533759">
            <a:off x="5226072" y="1994200"/>
            <a:ext cx="6383628" cy="202198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11500" b="0" u="sng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0" u="sng" cap="none" spc="0" dirty="0">
              <a:ln w="0"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6" y="-56719"/>
            <a:ext cx="1162050" cy="1457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50" y="-6930"/>
            <a:ext cx="1162050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50" y="5130103"/>
            <a:ext cx="1162050" cy="1457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8" y="5130103"/>
            <a:ext cx="11620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6839801" y="507717"/>
            <a:ext cx="2394558" cy="18031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চালু অবস্থায় চলমান কাজের সাথে সংশ্লিষ্ট নয় এমন অপ্রত্যাশিত বার্তা প্রদশিত হবে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8708353" y="2374118"/>
            <a:ext cx="2134373" cy="18757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প্রোগ্রাম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 বেশি লাগবে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7147222" y="4349860"/>
            <a:ext cx="2311056" cy="17825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 কাজের ফাইলগুলো বেশি জায়গা দখল করবে এবং ফাইল অনেক সমর মুছে যায়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182035" y="4794172"/>
            <a:ext cx="2488044" cy="18153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 চালু হতে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শাট ডাউন হয়ে যাবে কিংবা কাজ করতে করতে হঠাৎ রিস্টার্ট হয়ে যাবে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790008" y="3604767"/>
            <a:ext cx="2235573" cy="18757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ফোল্ডারে বিদ্যমান ফাইলগলোর নাম পরিবর্তন হয়ে যাবে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111003" y="292280"/>
            <a:ext cx="2176605" cy="18628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মে্মোরি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কম দেখাবে এবং গতি কমে যাবে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696068" y="1357182"/>
            <a:ext cx="2243453" cy="18136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প্রোগাম ও ফাইল open করতে বেশি সময় লাগবে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1826" y="2997574"/>
            <a:ext cx="3761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আক্রান্ত কম্পিউটার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আই,সি,টি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 লক্ষণসমূহ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20029861">
            <a:off x="3667886" y="1329805"/>
            <a:ext cx="389964" cy="331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354962" y="868910"/>
            <a:ext cx="350131" cy="354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3103647">
            <a:off x="9020219" y="2096123"/>
            <a:ext cx="369510" cy="353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8019555">
            <a:off x="9043168" y="4272514"/>
            <a:ext cx="397899" cy="343190"/>
          </a:xfrm>
          <a:prstGeom prst="rightArrow">
            <a:avLst>
              <a:gd name="adj1" fmla="val 50000"/>
              <a:gd name="adj2" fmla="val 74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154662">
            <a:off x="6748560" y="5507043"/>
            <a:ext cx="320181" cy="38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1627233">
            <a:off x="3759934" y="5238214"/>
            <a:ext cx="278634" cy="345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7028101">
            <a:off x="2494406" y="3188666"/>
            <a:ext cx="355270" cy="398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4842" y="794173"/>
            <a:ext cx="2897193" cy="70788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8852087" y="794173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4003" y="4481195"/>
            <a:ext cx="9133085" cy="14465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লক্ষণ দেখে বোঝা যাবে কম্পিউটার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আই,সি,টি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 ভাইরাস আক্রান্ত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জোড়া শিক্ষার্থীদের ছবি 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581" y="519408"/>
            <a:ext cx="4288209" cy="3678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41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79710" y="2116310"/>
            <a:ext cx="4803489" cy="2429652"/>
            <a:chOff x="-99151" y="1729899"/>
            <a:chExt cx="4018462" cy="1768512"/>
          </a:xfrm>
        </p:grpSpPr>
        <p:pic>
          <p:nvPicPr>
            <p:cNvPr id="4" name="Picture 3" descr="D:\New folder (2)\hffghfh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151" y="1729899"/>
              <a:ext cx="1487276" cy="1762088"/>
            </a:xfrm>
            <a:prstGeom prst="roundRect">
              <a:avLst>
                <a:gd name="adj" fmla="val 16667"/>
              </a:avLst>
            </a:prstGeom>
            <a:ln w="3175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New folder (2)\drrrrrrrrrrrr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578" y="1729899"/>
              <a:ext cx="1288343" cy="176851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D:\New folder (2)\kgjgjjghj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683" y="1729899"/>
              <a:ext cx="1320628" cy="176208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92301" y="5099606"/>
            <a:ext cx="5377516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 যন্ত্রে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সিডি,পেনড্রাইভ,মেমোরি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কার্ড ব্যবহারের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1005" y="5038050"/>
            <a:ext cx="537372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অন্য কম্পিউটার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/>
              <a:t> </a:t>
            </a:r>
            <a:r>
              <a:rPr lang="en-US" sz="3200" dirty="0" smtClean="0"/>
              <a:t>কপিকৃত</a:t>
            </a:r>
            <a:r>
              <a:rPr lang="en-US" sz="2800" dirty="0" smtClean="0"/>
              <a:t> সফটওয়্যার ব্যবহারের </a:t>
            </a:r>
            <a:r>
              <a:rPr lang="en-US" sz="2800" dirty="0" err="1" smtClean="0"/>
              <a:t>পূর্বে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স্ক্যান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ভাইরাস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805209" y="2103710"/>
            <a:ext cx="6134554" cy="2433426"/>
            <a:chOff x="5448634" y="2206621"/>
            <a:chExt cx="6420676" cy="24334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t="32309" r="84961" b="23531"/>
            <a:stretch/>
          </p:blipFill>
          <p:spPr>
            <a:xfrm>
              <a:off x="5448634" y="2206621"/>
              <a:ext cx="3221233" cy="2429652"/>
            </a:xfrm>
            <a:prstGeom prst="roundRect">
              <a:avLst>
                <a:gd name="adj" fmla="val 16667"/>
              </a:avLst>
            </a:prstGeom>
            <a:ln w="3175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0" t="11075" r="16430" b="16844"/>
            <a:stretch/>
          </p:blipFill>
          <p:spPr>
            <a:xfrm>
              <a:off x="8684021" y="2206621"/>
              <a:ext cx="3185289" cy="2433426"/>
            </a:xfrm>
            <a:prstGeom prst="roundRect">
              <a:avLst>
                <a:gd name="adj" fmla="val 16667"/>
              </a:avLst>
            </a:prstGeom>
            <a:ln w="3175">
              <a:solidFill>
                <a:schemeClr val="tx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" name="Rectangle 1"/>
          <p:cNvSpPr/>
          <p:nvPr/>
        </p:nvSpPr>
        <p:spPr>
          <a:xfrm>
            <a:off x="1653988" y="503179"/>
            <a:ext cx="8754035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264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7" y="794839"/>
            <a:ext cx="5204178" cy="3386667"/>
          </a:xfrm>
          <a:prstGeom prst="roundRect">
            <a:avLst>
              <a:gd name="adj" fmla="val 16667"/>
            </a:avLst>
          </a:prstGeom>
          <a:ln w="31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88" y="587021"/>
            <a:ext cx="5531555" cy="3386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6914" y="4803314"/>
            <a:ext cx="5028303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থেকে কোনো সফটওয়্যার ডাউনলোড করার সময়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0903" y="4803314"/>
            <a:ext cx="378752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কম্পিউটারে ব্যবহৃত সফটওয়্যার কপি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t="28373" r="34565" b="18372"/>
          <a:stretch/>
        </p:blipFill>
        <p:spPr>
          <a:xfrm>
            <a:off x="225539" y="268942"/>
            <a:ext cx="5072602" cy="2936967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71" y="4132131"/>
            <a:ext cx="2992582" cy="2622174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t="12225" r="16539" b="69242"/>
          <a:stretch/>
        </p:blipFill>
        <p:spPr>
          <a:xfrm>
            <a:off x="6622473" y="268943"/>
            <a:ext cx="5187609" cy="2936966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7404" y="3593522"/>
            <a:ext cx="403281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 আদান-প্রদানে সতর্ক থাকা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সন্দেহ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মেইল ভাইরাসমুক্ত করে খোলা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8307" y="3593522"/>
            <a:ext cx="360737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ব্যবহার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6075" y="5167279"/>
            <a:ext cx="427232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সর্বদা আপডেট রাখা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3" y="356960"/>
            <a:ext cx="4715091" cy="3749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896900" y="1033138"/>
            <a:ext cx="2875402" cy="76016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দলিয়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01458" y="1120833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:-7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0884" y="4744418"/>
            <a:ext cx="8754035" cy="132343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আই,সি,টি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লেখ।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3608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788" y="297628"/>
            <a:ext cx="2776251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655" y="3051101"/>
            <a:ext cx="4046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নিচের 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কোনটি ভাইরাসে লক্ষণ ?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799" y="3755961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(ক) কম্পিউটার ভেঙে গেছে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02770" y="3387255"/>
            <a:ext cx="24994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(খ)  কম্পিউটার পুরাতন </a:t>
            </a:r>
          </a:p>
        </p:txBody>
      </p:sp>
      <p:sp>
        <p:nvSpPr>
          <p:cNvPr id="6" name="Rectangle 5"/>
          <p:cNvSpPr/>
          <p:nvPr/>
        </p:nvSpPr>
        <p:spPr>
          <a:xfrm>
            <a:off x="932901" y="4230010"/>
            <a:ext cx="3555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(গ) কম্পিউটারে  কাজের গতি বেশি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60045" y="3992637"/>
            <a:ext cx="41745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(ঘ) কম্পিউটার চালু হতে সময় লাগে বেশি।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387" y="4824144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Update 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 কি বোঝ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074" y="5386850"/>
            <a:ext cx="3140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(ক) Software  মুছে ফেলা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024904" y="5066851"/>
            <a:ext cx="3028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খ) Software  ইন্টল করা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24904" y="5916664"/>
            <a:ext cx="3874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(ঘ) Software remove করা ।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46909" y="5941498"/>
            <a:ext cx="3799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(গ) Software কে হালনাগদ করা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3387" y="1277371"/>
            <a:ext cx="258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ভাইরাস কী?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909" y="1965032"/>
            <a:ext cx="239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এক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4904" y="1984658"/>
            <a:ext cx="283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এক প্রকার সফটওয়্যার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9124" y="1984658"/>
            <a:ext cx="2746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এক প্রকার হার্ডওয়্যার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72918" y="1984658"/>
            <a:ext cx="272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6" grpId="0"/>
      <p:bldP spid="17" grpId="0"/>
      <p:bldP spid="17" grpId="1"/>
      <p:bldP spid="18" grpId="0"/>
      <p:bldP spid="19" grpId="0"/>
      <p:bldP spid="19" grpId="1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New folder (2)\dssfgsdfs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8" y="337635"/>
            <a:ext cx="4200089" cy="35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1508" y="683999"/>
            <a:ext cx="3862201" cy="76593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67441"/>
              </a:avLst>
            </a:prstTxWarp>
            <a:spAutoFit/>
          </a:bodyPr>
          <a:lstStyle/>
          <a:p>
            <a:r>
              <a:rPr lang="en-US" sz="4400" dirty="0" smtClean="0"/>
              <a:t>বাড়ীর কাজ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94643" y="5132692"/>
            <a:ext cx="10027259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ভাইরাস মুক্ত রাখতে এন্টিভাইরাসের গুরুত্ব খাতায় লিখে আনবে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ka_bird 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09868">
            <a:off x="1438973" y="-41986"/>
            <a:ext cx="3481941" cy="7636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05" y="478834"/>
            <a:ext cx="7895385" cy="39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557" y="122592"/>
            <a:ext cx="4114800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6268" y="175596"/>
            <a:ext cx="3721308" cy="70788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 পরিচিতি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001272"/>
            <a:ext cx="5043055" cy="5101658"/>
            <a:chOff x="-65370" y="1494591"/>
            <a:chExt cx="4988428" cy="4710451"/>
          </a:xfrm>
        </p:grpSpPr>
        <p:sp>
          <p:nvSpPr>
            <p:cNvPr id="3" name="Rectangle 2"/>
            <p:cNvSpPr/>
            <p:nvPr/>
          </p:nvSpPr>
          <p:spPr>
            <a:xfrm>
              <a:off x="-65370" y="3334869"/>
              <a:ext cx="4988428" cy="2870173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6"/>
            </a:lnRef>
            <a:fillRef idx="1003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হোসনেয়ারা (লাকী)</a:t>
              </a: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এম,এস,এস এম এড</a:t>
              </a:r>
            </a:p>
            <a:p>
              <a:pPr algn="ctr"/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(আই সি টি)</a:t>
              </a:r>
            </a:p>
            <a:p>
              <a:pPr algn="ctr"/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রায়পুর স্কুল এন্ড কলেজ ,</a:t>
              </a:r>
            </a:p>
            <a:p>
              <a:pPr algn="ctr"/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বাঘারপাড়া ,যশোর । </a:t>
              </a:r>
            </a:p>
            <a:p>
              <a:pPr algn="ctr"/>
              <a:r>
                <a:rPr lang="en-US" sz="28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০১৭১২৩৩৩০১৭</a:t>
              </a:r>
            </a:p>
            <a:p>
              <a:pPr algn="ctr"/>
              <a:r>
                <a:rPr lang="en-US" sz="2400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 Mail-lucky333017@gmail.com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987" y="1494591"/>
              <a:ext cx="1905000" cy="1840278"/>
            </a:xfrm>
            <a:prstGeom prst="ellipse">
              <a:avLst/>
            </a:prstGeom>
            <a:ln w="57150"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04" y="713570"/>
            <a:ext cx="2097831" cy="578086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754294" y="1108864"/>
            <a:ext cx="4585447" cy="5205458"/>
            <a:chOff x="6782003" y="1453192"/>
            <a:chExt cx="4585447" cy="33864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651" y="1453192"/>
              <a:ext cx="2724150" cy="2475781"/>
            </a:xfrm>
            <a:prstGeom prst="rect">
              <a:avLst/>
            </a:prstGeom>
            <a:ln>
              <a:solidFill>
                <a:srgbClr val="00B0F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6782003" y="3928973"/>
              <a:ext cx="4585447" cy="910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ctr"/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শ্রেণি-দশম</a:t>
              </a:r>
            </a:p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বিষয়-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আই,সি,টি</a:t>
              </a:r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7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5348" y="92159"/>
            <a:ext cx="5796780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pic>
        <p:nvPicPr>
          <p:cNvPr id="4" name="Picture 2" descr="D:\New folder (2)\indexবাবা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05" y="2395942"/>
            <a:ext cx="2976534" cy="27634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New folder (2)\ওর্রওর্র্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5496" r="11021" b="-5496"/>
          <a:stretch/>
        </p:blipFill>
        <p:spPr bwMode="auto">
          <a:xfrm>
            <a:off x="277091" y="800045"/>
            <a:ext cx="2867892" cy="25209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New folder (2)\ও্ররর্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29" y="415797"/>
            <a:ext cx="3068110" cy="25859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istrator.PATHOLOGY-XP\Desktop\জটচজটজট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93" y="2756407"/>
            <a:ext cx="3126680" cy="27008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75468" y="5432340"/>
            <a:ext cx="2816539" cy="7232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0" lvl="1"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100" dirty="0"/>
          </a:p>
        </p:txBody>
      </p:sp>
      <p:sp>
        <p:nvSpPr>
          <p:cNvPr id="10" name="Rectangle 9"/>
          <p:cNvSpPr/>
          <p:nvPr/>
        </p:nvSpPr>
        <p:spPr>
          <a:xfrm>
            <a:off x="1599756" y="3506036"/>
            <a:ext cx="777777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2836281" y="5012454"/>
            <a:ext cx="920445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সর্দি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10940649" y="3319972"/>
            <a:ext cx="1112805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9516704" y="4805433"/>
            <a:ext cx="1321196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3774366" y="5470813"/>
            <a:ext cx="5770047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0" lvl="1"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জীবাণুর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3223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7431" y="310497"/>
            <a:ext cx="3955056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আরও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1832" y="4938737"/>
            <a:ext cx="4126253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Recycled\D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383"/>
            <a:ext cx="3920431" cy="46261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New folder (2)\বাব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16" y="1018383"/>
            <a:ext cx="4679148" cy="44169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0947" y="5607402"/>
            <a:ext cx="2632364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8875" y="5431678"/>
            <a:ext cx="2632364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7431" y="5077735"/>
            <a:ext cx="4126253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New folder (2)\erttttttttttttttt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98" y="1011255"/>
            <a:ext cx="5327951" cy="3679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4202" y="4690566"/>
            <a:ext cx="5835147" cy="7232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ভাইরাস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এন্টিভাইরাস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0" dirty="0"/>
          </a:p>
        </p:txBody>
      </p:sp>
      <p:sp>
        <p:nvSpPr>
          <p:cNvPr id="7" name="Rectangle 6"/>
          <p:cNvSpPr/>
          <p:nvPr/>
        </p:nvSpPr>
        <p:spPr>
          <a:xfrm>
            <a:off x="2922595" y="132148"/>
            <a:ext cx="6025558" cy="764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3775" y="5620435"/>
            <a:ext cx="6096000" cy="10772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0532" y="174931"/>
            <a:ext cx="3617233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6991" y="1246518"/>
            <a:ext cx="5364314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971" y="2385940"/>
            <a:ext cx="8440271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 ও এন্টিভাইরাস কি তা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9971" y="3055115"/>
            <a:ext cx="11125201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কম্পিউটার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 আইসিটি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 ভাইরাস আক্রান্ত হওয়ার লক্ষণসমূহ ব্যাখ্যা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/>
          </a:p>
        </p:txBody>
      </p:sp>
      <p:sp>
        <p:nvSpPr>
          <p:cNvPr id="8" name="Rounded Rectangle 4"/>
          <p:cNvSpPr/>
          <p:nvPr/>
        </p:nvSpPr>
        <p:spPr>
          <a:xfrm>
            <a:off x="459971" y="3639890"/>
            <a:ext cx="9574306" cy="90423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আই,সি,টি</a:t>
            </a:r>
            <a:r>
              <a:rPr lang="en-US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 ব্যবহারের পদ্ধতি বর্ণনা </a:t>
            </a:r>
            <a:r>
              <a:rPr lang="en-US" sz="3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900" kern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900" kern="1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28" y="5607631"/>
            <a:ext cx="12192000" cy="10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283" y="13873"/>
            <a:ext cx="3240425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 কি?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560" y="3309081"/>
            <a:ext cx="3549869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317339" y="3832301"/>
            <a:ext cx="6056474" cy="310854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1"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আই,সি,টি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নিরাপত্তা নিশ্চিত করার জন্য যে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করা হয় তাকে এন্টিভাইরাস  বলে। আজকাল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বিন্যমূল্যে ইন্টারনেট থেকে এন্টিভাইরাস সফটওয়্যার ডাউনলোড এবং ইনস্টল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আই,সি,টি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অনেকাংশে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নিশ্চিত করা যায়।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03273" y="575325"/>
            <a:ext cx="5970540" cy="224676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 হলো এক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এবং যার নিজের সংখ্যা বৃদ্ধির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গোটা কম্পিউটার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আই,সি,টি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যন্ত্রকে সংক্রমিত করে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0" y="3980747"/>
            <a:ext cx="3891091" cy="2529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4" descr="D:\New folder (2)\bbbbbbbbbbbbbbbbbbb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1" y="575325"/>
            <a:ext cx="2928686" cy="2755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912" y="645603"/>
            <a:ext cx="3277428" cy="707886"/>
          </a:xfrm>
          <a:prstGeom prst="rect">
            <a:avLst/>
          </a:prstGeom>
        </p:spPr>
        <p:style>
          <a:lnRef idx="2">
            <a:schemeClr val="accent5"/>
          </a:lnRef>
          <a:fillRef idx="1003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7528" y="3701534"/>
            <a:ext cx="3496235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1.ভাইরাস কি? 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545105" y="4728319"/>
            <a:ext cx="3496235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2.এন্টিভাইরাস কি? 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9396712" y="647739"/>
            <a:ext cx="1821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 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5" y="645603"/>
            <a:ext cx="3288402" cy="3483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01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457200"/>
            <a:ext cx="5136342" cy="707886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কিভাবে সংক্রমিত হয়?</a:t>
            </a:r>
          </a:p>
        </p:txBody>
      </p:sp>
      <p:pic>
        <p:nvPicPr>
          <p:cNvPr id="4" name="Picture 3" descr="D:\New folder (2)\hffghf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5" y="1968917"/>
            <a:ext cx="2444848" cy="19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New folder (2)\drrrrrrrrrr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32" y="1968917"/>
            <a:ext cx="2175681" cy="19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New folder (2)\kgjgjjghj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88" y="1968917"/>
            <a:ext cx="2350911" cy="19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1473" y="4921098"/>
            <a:ext cx="1811714" cy="584775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সিডি/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964689" y="4921098"/>
            <a:ext cx="1487908" cy="584775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64106" y="4921097"/>
            <a:ext cx="1842171" cy="584775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কার্ড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30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517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Nurul Islam</cp:lastModifiedBy>
  <cp:revision>246</cp:revision>
  <dcterms:created xsi:type="dcterms:W3CDTF">2017-10-03T04:22:51Z</dcterms:created>
  <dcterms:modified xsi:type="dcterms:W3CDTF">2017-10-07T16:07:38Z</dcterms:modified>
</cp:coreProperties>
</file>